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34" r:id="rId2"/>
    <p:sldId id="435" r:id="rId3"/>
    <p:sldId id="432" r:id="rId4"/>
    <p:sldId id="433" r:id="rId5"/>
    <p:sldId id="40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89" autoAdjust="0"/>
    <p:restoredTop sz="94660"/>
  </p:normalViewPr>
  <p:slideViewPr>
    <p:cSldViewPr snapToGrid="0">
      <p:cViewPr varScale="1">
        <p:scale>
          <a:sx n="66" d="100"/>
          <a:sy n="66" d="100"/>
        </p:scale>
        <p:origin x="-9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1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1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7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5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1-СЫНЫПҚА ҚАБЫЛДАУ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ҚАЗАҚСТАН РЕСПУБЛИКАСЫНЫҢ Б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М МИНИСТРЛ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Г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endParaRPr lang="ru-RU" sz="1600" b="1" dirty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28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АСТАНА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25381" y="6669248"/>
            <a:ext cx="3300334" cy="70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2025 </a:t>
            </a:r>
            <a:r>
              <a:rPr lang="ru-RU" sz="11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61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280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Өлшемі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3х4 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фотосуреті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065/е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толтырылады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сәуірінен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тамызына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сағат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00-де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Даярлық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қарамастан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аумағында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тұратын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қолжетімділігін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күнтізбелік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жасқа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471172" y="111816"/>
            <a:ext cx="2601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14991" y="2548676"/>
            <a:ext cx="272375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берген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320076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ҚР ДСМ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сервисінен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тартылады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тексеруден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өту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kk-KZ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216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 ҚҰЖАТТАР</a:t>
            </a:r>
            <a:endParaRPr lang="kk-KZ" dirty="0">
              <a:solidFill>
                <a:srgbClr val="185AB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7966" y="5127649"/>
            <a:ext cx="11394393" cy="136723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ПМПК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сыныптарға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асырылады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НОБД-да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көрсеткіштерінде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бұзушылықтардың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асыруда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жергілікті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2001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қаңтардағы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№ 148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27-бабының 21-2)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тармағына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әкімдіктері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заңнамасына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Мекенжай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тіркелімі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жүйесін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толтыруды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74047" y="207914"/>
            <a:ext cx="2890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185ABA"/>
                </a:solidFill>
              </a:rPr>
              <a:t>«ШАҒЫН УЧАСКЕ» МОДУЛІ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65527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бекіткен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АР МДҚ-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мекен-жайларын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ҚМЖБ АЖ-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учаскесіне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64642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ҚМДБ АЖ-да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автоматты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түрде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бойынша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бекіту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асырылды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мен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мектептердің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мекенжайларын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тарту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тіркелімі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дерекқорымен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бұдан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АР МДҚ)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ықпалдастыру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жүргізілді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1068139" y="2651384"/>
            <a:ext cx="708144" cy="312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146520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тапсыру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ұйымдарында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балаларды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жерге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шектеледі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мектепте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балаларға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арналған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3/1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қағидаты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автоматты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бас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тарту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35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437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мектепке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жанындағы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ұйымында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0-сыныптарда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тіркелген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беріледі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берілмейді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 бала ПМПК қорытындысы және қамқоршылық кеңестің шешімі болған кезде мектеп білім беру ұйымының контингентінде 1 және одан жоғары сыныптарда тіркелген болса, құжат беруге жол беріледі;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610845" y="143321"/>
            <a:ext cx="2559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3" name="Плюс 2"/>
          <p:cNvSpPr/>
          <p:nvPr/>
        </p:nvSpPr>
        <p:spPr>
          <a:xfrm rot="18994839">
            <a:off x="653770" y="2673035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34369" y="367262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3635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қызметтері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үлгі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шартқа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қойылғаннан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09024" y="97155"/>
            <a:ext cx="805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БІЛІМ БЕРУ ҰЙЫМЫНА ЖІБЕРУ ЖӘНЕ ОҚУҒА ҚАБЫЛДАУ</a:t>
            </a:r>
          </a:p>
        </p:txBody>
      </p:sp>
    </p:spTree>
    <p:extLst>
      <p:ext uri="{BB962C8B-B14F-4D97-AF65-F5344CB8AC3E}">
        <p14:creationId xmlns:p14="http://schemas.microsoft.com/office/powerpoint/2010/main" val="75165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506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Бекітілген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НОБД ММ АЖО логин/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парольдерді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өзектендіру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«Бала денсаулығының паспорты», 065/е «Профилактикалық егулер картасы» медициналық анықтамалары бойынша ДСМ АЖ ақпараттың пайда болуы үшін ағымдағы жылғы 1 сәуірге дейін медициналық тексеруден өткені туралы ата-аналарды хабардар ету;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eGov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порталында мектептер анықтамалығын өзектендіру үшін мектептердің өзекті тізімі.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17191" y="538926"/>
            <a:ext cx="2541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1 СЫНЫПҚА ҚАБЫЛДАУ</a:t>
            </a:r>
            <a:endParaRPr lang="kk-KZ" dirty="0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43956" y="3364134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43957" y="442584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ЖАО ЖӘНЕ БІЛІМ БЕРУ ҰЙЫМЫ ТАРАПЫНАН ҚАЖЕТТІ ЖҰМЫСТАР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07619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3-08-4/1653-И № 04.03.2025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нұсқаулығы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ЖАО-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хат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МП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контактілері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(7172) 74-20-35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WhatsApp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чат: «ҚАБЫЛДАУ 1-сынып»</a:t>
            </a:r>
          </a:p>
        </p:txBody>
      </p:sp>
    </p:spTree>
    <p:extLst>
      <p:ext uri="{BB962C8B-B14F-4D97-AF65-F5344CB8AC3E}">
        <p14:creationId xmlns:p14="http://schemas.microsoft.com/office/powerpoint/2010/main" val="31561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11690</TotalTime>
  <Words>586</Words>
  <Application>Microsoft Office PowerPoint</Application>
  <PresentationFormat>Произвольный</PresentationFormat>
  <Paragraphs>63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Гульжана</cp:lastModifiedBy>
  <cp:revision>817</cp:revision>
  <cp:lastPrinted>2023-07-17T02:17:51Z</cp:lastPrinted>
  <dcterms:created xsi:type="dcterms:W3CDTF">2022-10-17T08:31:32Z</dcterms:created>
  <dcterms:modified xsi:type="dcterms:W3CDTF">2025-03-13T11:06:46Z</dcterms:modified>
</cp:coreProperties>
</file>